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189827"/>
    <a:srgbClr val="FF0000"/>
    <a:srgbClr val="9933FF"/>
    <a:srgbClr val="6600CC"/>
    <a:srgbClr val="9999FF"/>
    <a:srgbClr val="9966FF"/>
    <a:srgbClr val="9900FF"/>
    <a:srgbClr val="F79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23" autoAdjust="0"/>
    <p:restoredTop sz="94660"/>
  </p:normalViewPr>
  <p:slideViewPr>
    <p:cSldViewPr>
      <p:cViewPr varScale="1">
        <p:scale>
          <a:sx n="72" d="100"/>
          <a:sy n="72" d="100"/>
        </p:scale>
        <p:origin x="17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62596-B8DE-434F-BFDC-D905A31496B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445F7-47CF-48DA-8119-1A47ABFF0D7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9BA96-BFB4-49AB-A6E0-3FB87F6517D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12A4B-BF6C-4BB2-AB92-9F45A13DDE0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1935-39BE-4D32-A8C5-57803BFE44F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85EB-5474-4125-9757-E6773CAE17B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810B2-9C5D-433A-A27B-2889CAFDE3E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AC49E-BC63-4F0E-8F46-6180DA4390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70A6-73F9-401D-8C98-729D234EE67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71F1-EA1F-491A-8279-3A2004E61E9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C168-0043-4D6C-A0AF-17B8176AFD4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982F5E-C28E-4F46-85DF-93F9518B0DE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J@L\Mis documentos\Mis webs\Página First Start Panamá\CAMBIO - 2012\2012.files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8374"/>
            <a:ext cx="791927" cy="681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94796"/>
              </p:ext>
            </p:extLst>
          </p:nvPr>
        </p:nvGraphicFramePr>
        <p:xfrm>
          <a:off x="395534" y="789508"/>
          <a:ext cx="6552730" cy="44942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01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2060"/>
                          </a:solidFill>
                        </a:rPr>
                        <a:t>Lunes</a:t>
                      </a:r>
                      <a:endParaRPr lang="es-PA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2060"/>
                          </a:solidFill>
                        </a:rPr>
                        <a:t>Martes</a:t>
                      </a:r>
                      <a:endParaRPr lang="es-PA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2060"/>
                          </a:solidFill>
                        </a:rPr>
                        <a:t>Miércoles</a:t>
                      </a:r>
                      <a:endParaRPr lang="es-PA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2060"/>
                          </a:solidFill>
                        </a:rPr>
                        <a:t>Jueves</a:t>
                      </a:r>
                      <a:endParaRPr lang="es-PA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rgbClr val="002060"/>
                          </a:solidFill>
                        </a:rPr>
                        <a:t>Viernes</a:t>
                      </a:r>
                      <a:endParaRPr lang="es-PA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573"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1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2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3</a:t>
                      </a:r>
                    </a:p>
                    <a:p>
                      <a:r>
                        <a:rPr lang="en-US" sz="800" b="0" dirty="0" err="1">
                          <a:latin typeface="Franklin Gothic Demi" pitchFamily="34" charset="0"/>
                        </a:rPr>
                        <a:t>Actividad</a:t>
                      </a:r>
                      <a:r>
                        <a:rPr lang="en-US" sz="800" b="0" dirty="0">
                          <a:latin typeface="Franklin Gothic Demi" pitchFamily="34" charset="0"/>
                        </a:rPr>
                        <a:t> al </a:t>
                      </a:r>
                      <a:r>
                        <a:rPr lang="en-US" sz="800" b="0" dirty="0" err="1">
                          <a:latin typeface="Franklin Gothic Demi" pitchFamily="34" charset="0"/>
                        </a:rPr>
                        <a:t>aire</a:t>
                      </a:r>
                      <a:r>
                        <a:rPr lang="en-US" sz="800" b="0" dirty="0">
                          <a:latin typeface="Franklin Gothic Demi" pitchFamily="34" charset="0"/>
                        </a:rPr>
                        <a:t> </a:t>
                      </a:r>
                      <a:r>
                        <a:rPr lang="en-US" sz="800" b="0" dirty="0" err="1">
                          <a:latin typeface="Franklin Gothic Demi" pitchFamily="34" charset="0"/>
                        </a:rPr>
                        <a:t>libre</a:t>
                      </a:r>
                      <a:endParaRPr lang="en-US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s-PA" sz="800" b="0" dirty="0">
                          <a:latin typeface="Franklin Gothic Demi" pitchFamily="34" charset="0"/>
                        </a:rPr>
                        <a:t>4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s-PA" sz="800" b="0" dirty="0">
                          <a:latin typeface="Franklin Gothic Demi" pitchFamily="34" charset="0"/>
                        </a:rPr>
                        <a:t>Manualidad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s-PA" sz="800" b="0" dirty="0">
                          <a:latin typeface="Franklin Gothic Demi" pitchFamily="34" charset="0"/>
                        </a:rPr>
                        <a:t>Traer una media vieja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5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Día</a:t>
                      </a:r>
                      <a:r>
                        <a:rPr lang="es-PA" sz="800" b="0" baseline="0" dirty="0">
                          <a:latin typeface="Franklin Gothic Demi" pitchFamily="34" charset="0"/>
                        </a:rPr>
                        <a:t> de reyes magos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8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Rondas infantiles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9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Cerrado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10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Día</a:t>
                      </a:r>
                      <a:r>
                        <a:rPr lang="es-PA" sz="800" b="0" baseline="0" dirty="0">
                          <a:latin typeface="Franklin Gothic Demi" pitchFamily="34" charset="0"/>
                        </a:rPr>
                        <a:t> de la gorra loca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11</a:t>
                      </a:r>
                    </a:p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Zumba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solidFill>
                            <a:schemeClr val="tx1"/>
                          </a:solidFill>
                          <a:latin typeface="Franklin Gothic Demi" pitchFamily="34" charset="0"/>
                        </a:rPr>
                        <a:t>12</a:t>
                      </a:r>
                    </a:p>
                    <a:p>
                      <a:r>
                        <a:rPr lang="es-PA" sz="800" b="0" dirty="0">
                          <a:solidFill>
                            <a:schemeClr val="tx1"/>
                          </a:solidFill>
                          <a:latin typeface="Franklin Gothic Demi" pitchFamily="34" charset="0"/>
                        </a:rPr>
                        <a:t>Carrera de relevo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025"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15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Inicio</a:t>
                      </a:r>
                      <a:r>
                        <a:rPr lang="es-PA" sz="800" b="0" baseline="0" dirty="0">
                          <a:latin typeface="Franklin Gothic Demi" pitchFamily="34" charset="0"/>
                        </a:rPr>
                        <a:t> curso de verano 2018</a:t>
                      </a:r>
                    </a:p>
                    <a:p>
                      <a:r>
                        <a:rPr lang="es-PA" sz="800" b="0" baseline="0" dirty="0">
                          <a:latin typeface="Franklin Gothic Demi" pitchFamily="34" charset="0"/>
                        </a:rPr>
                        <a:t>Bienvenidos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baseline="0" dirty="0">
                          <a:latin typeface="Franklin Gothic Demi" pitchFamily="34" charset="0"/>
                        </a:rPr>
                        <a:t>16</a:t>
                      </a:r>
                    </a:p>
                    <a:p>
                      <a:r>
                        <a:rPr lang="es-PA" sz="800" b="0" baseline="0" dirty="0">
                          <a:latin typeface="Franklin Gothic Demi" pitchFamily="34" charset="0"/>
                        </a:rPr>
                        <a:t>Concurso de colores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17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Concurso de dibujo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18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Manualidad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19</a:t>
                      </a:r>
                    </a:p>
                    <a:p>
                      <a:r>
                        <a:rPr lang="es-PA" sz="800" b="0" dirty="0" err="1">
                          <a:latin typeface="Franklin Gothic Demi" pitchFamily="34" charset="0"/>
                        </a:rPr>
                        <a:t>Pijamada</a:t>
                      </a:r>
                      <a:r>
                        <a:rPr lang="es-PA" sz="800" b="0" dirty="0">
                          <a:latin typeface="Franklin Gothic Demi" pitchFamily="34" charset="0"/>
                        </a:rPr>
                        <a:t> </a:t>
                      </a:r>
                      <a:r>
                        <a:rPr lang="es-PA" sz="800" b="0" dirty="0" err="1">
                          <a:latin typeface="Franklin Gothic Demi" pitchFamily="34" charset="0"/>
                        </a:rPr>
                        <a:t>Matine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00"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22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Día de experimentos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23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Teatro</a:t>
                      </a:r>
                      <a:r>
                        <a:rPr lang="es-PA" sz="800" b="0" baseline="0" dirty="0">
                          <a:latin typeface="Franklin Gothic Demi" pitchFamily="34" charset="0"/>
                        </a:rPr>
                        <a:t> de </a:t>
                      </a:r>
                      <a:r>
                        <a:rPr lang="es-PA" sz="800" b="0" baseline="0" dirty="0" err="1">
                          <a:latin typeface="Franklin Gothic Demi" pitchFamily="34" charset="0"/>
                        </a:rPr>
                        <a:t>Titeres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24</a:t>
                      </a:r>
                    </a:p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Cooking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25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Piscina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26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Día</a:t>
                      </a:r>
                      <a:r>
                        <a:rPr lang="es-PA" sz="800" b="0" baseline="0" dirty="0">
                          <a:latin typeface="Franklin Gothic Demi" pitchFamily="34" charset="0"/>
                        </a:rPr>
                        <a:t> de compartir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16"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29</a:t>
                      </a:r>
                    </a:p>
                    <a:p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30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31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2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736"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5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Escogencia</a:t>
                      </a:r>
                      <a:r>
                        <a:rPr lang="es-PA" sz="800" b="0" baseline="0" dirty="0">
                          <a:latin typeface="Franklin Gothic Demi" pitchFamily="34" charset="0"/>
                        </a:rPr>
                        <a:t> Reina, rey, princesas 2018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6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Maratón</a:t>
                      </a:r>
                      <a:r>
                        <a:rPr lang="es-PA" sz="800" b="0" baseline="0" dirty="0">
                          <a:latin typeface="Franklin Gothic Demi" pitchFamily="34" charset="0"/>
                        </a:rPr>
                        <a:t> – carrera antifaces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latin typeface="Franklin Gothic Demi" pitchFamily="34" charset="0"/>
                        </a:rPr>
                        <a:t>7</a:t>
                      </a:r>
                    </a:p>
                    <a:p>
                      <a:r>
                        <a:rPr lang="en-US" sz="800" b="0" dirty="0" err="1">
                          <a:latin typeface="Franklin Gothic Demi" pitchFamily="34" charset="0"/>
                        </a:rPr>
                        <a:t>Manualidad</a:t>
                      </a:r>
                      <a:endParaRPr lang="en-US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8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Coronación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9</a:t>
                      </a:r>
                    </a:p>
                    <a:p>
                      <a:r>
                        <a:rPr lang="es-PA" sz="800" b="0" dirty="0" err="1">
                          <a:latin typeface="Franklin Gothic Demi" pitchFamily="34" charset="0"/>
                        </a:rPr>
                        <a:t>Mojadera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015"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12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13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14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15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Dian del explorador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Trae tu lupa</a:t>
                      </a:r>
                    </a:p>
                    <a:p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16</a:t>
                      </a:r>
                    </a:p>
                    <a:p>
                      <a:r>
                        <a:rPr lang="es-PA" sz="800" b="0" dirty="0">
                          <a:latin typeface="Franklin Gothic Demi" pitchFamily="34" charset="0"/>
                        </a:rPr>
                        <a:t>Clausura</a:t>
                      </a:r>
                      <a:r>
                        <a:rPr lang="es-PA" sz="800" b="0" baseline="0" dirty="0">
                          <a:latin typeface="Franklin Gothic Demi" pitchFamily="34" charset="0"/>
                        </a:rPr>
                        <a:t> curso de verano</a:t>
                      </a:r>
                    </a:p>
                    <a:p>
                      <a:r>
                        <a:rPr lang="es-PA" sz="800" b="0" baseline="0" dirty="0">
                          <a:latin typeface="Franklin Gothic Demi" pitchFamily="34" charset="0"/>
                        </a:rPr>
                        <a:t>Picnic </a:t>
                      </a:r>
                      <a:r>
                        <a:rPr lang="es-PA" sz="800" b="0" baseline="0" dirty="0" err="1">
                          <a:latin typeface="Franklin Gothic Demi" pitchFamily="34" charset="0"/>
                        </a:rPr>
                        <a:t>day</a:t>
                      </a:r>
                      <a:endParaRPr lang="es-PA" sz="800" b="0" baseline="0" dirty="0">
                        <a:latin typeface="Franklin Gothic Demi" pitchFamily="34" charset="0"/>
                      </a:endParaRPr>
                    </a:p>
                    <a:p>
                      <a:r>
                        <a:rPr lang="es-PA" sz="800" b="0" baseline="0" dirty="0">
                          <a:latin typeface="Franklin Gothic Demi" pitchFamily="34" charset="0"/>
                        </a:rPr>
                        <a:t>Parque Omar</a:t>
                      </a:r>
                      <a:endParaRPr lang="es-PA" sz="800" b="0" dirty="0">
                        <a:latin typeface="Franklin Gothic Demi" pitchFamily="34" charset="0"/>
                      </a:endParaRPr>
                    </a:p>
                    <a:p>
                      <a:endParaRPr lang="es-PA" sz="800" b="0" dirty="0">
                        <a:latin typeface="Franklin Gothic Demi" pitchFamily="34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361383"/>
              </p:ext>
            </p:extLst>
          </p:nvPr>
        </p:nvGraphicFramePr>
        <p:xfrm>
          <a:off x="7020272" y="1114032"/>
          <a:ext cx="1944216" cy="54833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Actividades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 Traer una media vieja – rotulada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10. Día de la gorra loca – decora una gorra en casa, utilizar mucha creatividad, materiales reciclados que tengan en casa. (Premiación)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Zumba – vestidos en ropa deportiva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 Carrera de relevo –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sueter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blanco, short azul.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Inicio Curso de verano –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Welcome</a:t>
                      </a:r>
                      <a:endParaRPr kumimoji="0" lang="es-PA" sz="7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Pijamada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Matine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Vestidos en pijama favorita.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 Piscina – trae tu vestido de baño, bloqueador solar,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pampers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de piscina (para los niños que utilizan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pamper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), toalla, cartucho para colocar ropa mojada) Si su acudido el día de piscina no puede bañarse notificar.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 Día de compartir.  Traer su merienda y adicional para compartir con uno o dos compañeros – comida saludable.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 enero al 2 febrero – Semana de Arte – clases guiadas por el pintor panameño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Blass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Petit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A" sz="7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FEBRERO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Febrero – Exposición Obras 3 de la tarde.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Escogencia Rey, Reina y princesas ¨Carnavales Pura Diversión 2018”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Vestidos en ropa carnavalesca.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 Maratón  - carrera de antifaces- trae tu antifaz (niños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sueter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azul, niñas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sueter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rojo)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 Coronación – vestidos con ropa de fiesta de carnaval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Mojadera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– trae tu vestido de baño, bloqueador, toalla, cartucho para guardar ropa mojada.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Día del explorador – vestidos de explorador. Trae tu lupa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Titeres</a:t>
                      </a:r>
                      <a:endParaRPr kumimoji="0" lang="es-PA" sz="7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 Clausura curso de verano 2018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Picnic Parque Omar traer tu merienda saludable. Vestidos </a:t>
                      </a:r>
                      <a:r>
                        <a:rPr kumimoji="0" lang="es-PA" sz="7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sueter</a:t>
                      </a: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verde.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7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Firmar cintillo de autorización de salida</a:t>
                      </a:r>
                    </a:p>
                  </a:txBody>
                  <a:tcPr marT="45712" marB="45712" horzOverflow="overflow"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56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A" sz="9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12" marB="45712" horzOverflow="overflow"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1763688" y="116632"/>
            <a:ext cx="4248472" cy="61555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600" b="1" dirty="0">
                <a:ln w="11430"/>
                <a:solidFill>
                  <a:srgbClr val="18982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CALENDARIO </a:t>
            </a:r>
            <a:r>
              <a:rPr lang="es-ES" b="1" dirty="0">
                <a:ln w="11430"/>
                <a:solidFill>
                  <a:srgbClr val="18982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VERANO</a:t>
            </a:r>
          </a:p>
          <a:p>
            <a:pPr algn="ctr"/>
            <a:r>
              <a:rPr lang="es-ES" sz="1600" b="1" dirty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 de Enero al 14 Febrero 2018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547664" y="3427789"/>
            <a:ext cx="4176464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s-PA" dirty="0">
                <a:solidFill>
                  <a:srgbClr val="FF0000"/>
                </a:solidFill>
              </a:rPr>
              <a:t>SEMANA DE ARTE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3528" y="5301208"/>
            <a:ext cx="6552728" cy="1323439"/>
          </a:xfrm>
          <a:prstGeom prst="rect">
            <a:avLst/>
          </a:prstGeom>
          <a:noFill/>
          <a:ln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1000" dirty="0"/>
              <a:t>En verano los niños(as) vienen en ropa </a:t>
            </a:r>
            <a:r>
              <a:rPr lang="es-PA" sz="1000" dirty="0" err="1"/>
              <a:t>comoda</a:t>
            </a:r>
            <a:r>
              <a:rPr lang="es-PA" sz="1000" dirty="0"/>
              <a:t>, los que se quedan en </a:t>
            </a:r>
            <a:r>
              <a:rPr lang="es-PA" sz="1000" dirty="0" err="1"/>
              <a:t>day</a:t>
            </a:r>
            <a:r>
              <a:rPr lang="es-PA" sz="1000" dirty="0"/>
              <a:t> </a:t>
            </a:r>
            <a:r>
              <a:rPr lang="es-PA" sz="1000" dirty="0" err="1"/>
              <a:t>care</a:t>
            </a:r>
            <a:r>
              <a:rPr lang="es-PA" sz="1000" dirty="0"/>
              <a:t> enviarle varias mudas de ropa.</a:t>
            </a:r>
          </a:p>
          <a:p>
            <a:pPr>
              <a:buFont typeface="Arial" pitchFamily="34" charset="0"/>
              <a:buChar char="•"/>
            </a:pPr>
            <a:r>
              <a:rPr lang="es-PA" sz="1000" dirty="0"/>
              <a:t>Los días de deporte enviarlos con su ropa deportiva favorita. </a:t>
            </a:r>
          </a:p>
          <a:p>
            <a:pPr>
              <a:buFont typeface="Arial" pitchFamily="34" charset="0"/>
              <a:buChar char="•"/>
            </a:pPr>
            <a:r>
              <a:rPr lang="es-PA" sz="1000" dirty="0"/>
              <a:t>Las meriendas y loncheras deben estar marcadas cada una.</a:t>
            </a:r>
          </a:p>
          <a:p>
            <a:pPr>
              <a:buFont typeface="Arial" pitchFamily="34" charset="0"/>
              <a:buChar char="•"/>
            </a:pPr>
            <a:r>
              <a:rPr lang="es-PA" sz="1000" dirty="0"/>
              <a:t> En la mochila enviar agenda 2018 para correspondencia, la misma la utilizaran todo el año escolar.</a:t>
            </a:r>
          </a:p>
          <a:p>
            <a:pPr>
              <a:buFont typeface="Arial" pitchFamily="34" charset="0"/>
              <a:buChar char="•"/>
            </a:pPr>
            <a:r>
              <a:rPr lang="es-PA" sz="1000" dirty="0"/>
              <a:t>Si su acudido tiene una dieta especial o alergia notificarlo en la agenda</a:t>
            </a:r>
          </a:p>
          <a:p>
            <a:pPr>
              <a:buFont typeface="Arial" pitchFamily="34" charset="0"/>
              <a:buChar char="•"/>
            </a:pPr>
            <a:r>
              <a:rPr lang="es-PA" sz="1000" dirty="0"/>
              <a:t>Todos sus útiles personales deben estar marcados con su nombre en piloto permanente. (ropa, envases, mochila, lonchera, meriendas)</a:t>
            </a:r>
          </a:p>
          <a:p>
            <a:pPr>
              <a:buFont typeface="Arial" pitchFamily="34" charset="0"/>
              <a:buChar char="•"/>
            </a:pPr>
            <a:r>
              <a:rPr lang="es-PA" sz="1000" dirty="0"/>
              <a:t> En los meses de Enero y Febrero los </a:t>
            </a:r>
            <a:r>
              <a:rPr lang="es-PA" sz="1000" dirty="0" err="1"/>
              <a:t>pekes</a:t>
            </a:r>
            <a:r>
              <a:rPr lang="es-PA" sz="1000" dirty="0"/>
              <a:t> tendrán actividades diarias.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347"/>
            <a:ext cx="1656184" cy="720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924" y="3284984"/>
            <a:ext cx="847188" cy="43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nts and Settings\J@L\Mis documentos\Mis webs\Página First Start Panamá\CAMBIO - 2012\2012.files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424408"/>
            <a:ext cx="317815" cy="27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3DBD122E-8E41-4DD7-9FC8-C9DE812E24DF}"/>
              </a:ext>
            </a:extLst>
          </p:cNvPr>
          <p:cNvSpPr/>
          <p:nvPr/>
        </p:nvSpPr>
        <p:spPr>
          <a:xfrm>
            <a:off x="827584" y="4635242"/>
            <a:ext cx="30243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Demi" pitchFamily="34" charset="0"/>
              </a:rPr>
              <a:t>Carnavales</a:t>
            </a:r>
            <a:endParaRPr lang="es-PA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1656</TotalTime>
  <Words>519</Words>
  <Application>Microsoft Office PowerPoint</Application>
  <PresentationFormat>Presentación en pantalla (4:3)</PresentationFormat>
  <Paragraphs>104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Franklin Gothic Demi</vt:lpstr>
      <vt:lpstr>Diseño predeterminado</vt:lpstr>
      <vt:lpstr>Presentación de PowerPoint</vt:lpstr>
    </vt:vector>
  </TitlesOfParts>
  <Company>casera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DE JULIO</dc:title>
  <dc:creator>BRISA</dc:creator>
  <cp:lastModifiedBy>Edymas SA</cp:lastModifiedBy>
  <cp:revision>139</cp:revision>
  <cp:lastPrinted>2018-01-03T16:59:38Z</cp:lastPrinted>
  <dcterms:created xsi:type="dcterms:W3CDTF">2011-07-13T20:39:55Z</dcterms:created>
  <dcterms:modified xsi:type="dcterms:W3CDTF">2018-01-08T19:53:09Z</dcterms:modified>
</cp:coreProperties>
</file>